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ZDqij4PToqrlapWsIWH5CxjWB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Google Shape;71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" name="Google Shape;14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9" Type="http://schemas.openxmlformats.org/officeDocument/2006/relationships/image" Target="../media/image1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11.png"/><Relationship Id="rId8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jp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11.png"/><Relationship Id="rId8" Type="http://schemas.openxmlformats.org/officeDocument/2006/relationships/image" Target="../media/image15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21.png"/><Relationship Id="rId10" Type="http://schemas.openxmlformats.org/officeDocument/2006/relationships/image" Target="../media/image6.png"/><Relationship Id="rId13" Type="http://schemas.openxmlformats.org/officeDocument/2006/relationships/image" Target="../media/image13.png"/><Relationship Id="rId1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9.jp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11.png"/><Relationship Id="rId8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4.jpg"/><Relationship Id="rId4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15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8.png"/><Relationship Id="rId13" Type="http://schemas.openxmlformats.org/officeDocument/2006/relationships/image" Target="../media/image22.png"/><Relationship Id="rId1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5.jp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11.png"/><Relationship Id="rId8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"/>
          <p:cNvSpPr txBox="1"/>
          <p:nvPr/>
        </p:nvSpPr>
        <p:spPr>
          <a:xfrm>
            <a:off x="247825" y="1016429"/>
            <a:ext cx="2762075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Labeling CRISPR-Cas9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right is a visual representation of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CRISPR-Cas9 protein.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 movable labels below, annotate this visual representation with the correct terms.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&#10;&#10;Description automatically generated" id="80" name="Google Shape;8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7825" y="3265572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81" name="Google Shape;8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7825" y="3986634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82" name="Google Shape;8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3336" y="4709456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 with medium confidence" id="83" name="Google Shape;8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698805" y="4382601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low confidence" id="84" name="Google Shape;84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8805" y="3413056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" id="85" name="Google Shape;85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98806" y="3897829"/>
            <a:ext cx="1196793" cy="32685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3933825" y="5895106"/>
            <a:ext cx="7343775" cy="704374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strengths and weaknesses to this particular representation of the Cas9 protein?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247825" y="1016429"/>
            <a:ext cx="2956848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Labeling DNA and guideRNA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right is a visual representation of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CRISPR-Cas9 protein.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 movable labels below, annotate this visual representation with the correct terms.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&#10;&#10;Description automatically generated" id="92" name="Google Shape;92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7825" y="3744893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93" name="Google Shape;9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7825" y="4465955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94" name="Google Shape;94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3336" y="5188777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 with medium confidence" id="95" name="Google Shape;95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47825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shape&#10;&#10;Description automatically generated" id="96" name="Google Shape;96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8807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 with medium confidence" id="97" name="Google Shape;97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98807" y="4825496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98" name="Google Shape;98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698807" y="3766288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low confidence" id="99" name="Google Shape;99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698807" y="4302527"/>
            <a:ext cx="1196793" cy="32685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3848100" y="5895106"/>
            <a:ext cx="7343775" cy="704374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strengths and weaknesses to this particular representation of the Cas9 protein?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/>
        </p:nvSpPr>
        <p:spPr>
          <a:xfrm>
            <a:off x="247825" y="1016429"/>
            <a:ext cx="2762075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Labeling CRISPR-Cas9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right is a visual representation of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CRISPR-Cas9 protein.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 movable labels below, annotate this visual representation with the correct terms.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&#10;&#10;Description automatically generated" id="106" name="Google Shape;106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7825" y="3744893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107" name="Google Shape;10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7825" y="4465955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108" name="Google Shape;108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3336" y="5188777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 with medium confidence" id="109" name="Google Shape;109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47825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shape&#10;&#10;Description automatically generated" id="110" name="Google Shape;110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8807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 with medium confidence" id="111" name="Google Shape;111;p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47825" y="5921516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low confidence" id="112" name="Google Shape;112;p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698807" y="5403919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113" name="Google Shape;113;p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698807" y="4883135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114" name="Google Shape;114;p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90418" y="4345701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" id="115" name="Google Shape;115;p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698807" y="3816094"/>
            <a:ext cx="1196793" cy="32685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"/>
          <p:cNvSpPr txBox="1"/>
          <p:nvPr/>
        </p:nvSpPr>
        <p:spPr>
          <a:xfrm>
            <a:off x="3971925" y="5895106"/>
            <a:ext cx="7343775" cy="704374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strengths and weaknesses to this particular representation of the Cas9 protein?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/>
        </p:nvSpPr>
        <p:spPr>
          <a:xfrm>
            <a:off x="247825" y="1016429"/>
            <a:ext cx="2762075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Labeling CRISPR-Cas9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right is a visual representation of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CRISPR-Cas9 protein.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 movable labels below, annotate this visual representation with the correct terms.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&#10;&#10;Description automatically generated" id="122" name="Google Shape;12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7825" y="3744893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 with medium confidence" id="123" name="Google Shape;12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7825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shape&#10;&#10;Description automatically generated" id="124" name="Google Shape;124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698807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 with medium confidence" id="125" name="Google Shape;125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47825" y="4420328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" id="126" name="Google Shape;126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8807" y="3744893"/>
            <a:ext cx="1196793" cy="32685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"/>
          <p:cNvSpPr txBox="1"/>
          <p:nvPr/>
        </p:nvSpPr>
        <p:spPr>
          <a:xfrm>
            <a:off x="4200525" y="5895106"/>
            <a:ext cx="7343775" cy="704374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strengths and weaknesses to this particular representation of the Cas9 protein?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/>
        </p:nvSpPr>
        <p:spPr>
          <a:xfrm>
            <a:off x="247825" y="1016429"/>
            <a:ext cx="2762075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Labeling CRISPR-Cas9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the right is a visual representation of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CRISPR-Cas9 protein.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the movable labels below, annotate this visual representation with the correct terms.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&#10;&#10;Description automatically generated" id="133" name="Google Shape;133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7825" y="3744893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134" name="Google Shape;134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7825" y="4465955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medium confidence" id="135" name="Google Shape;135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3336" y="5188777"/>
            <a:ext cx="1196793" cy="5229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 with medium confidence" id="136" name="Google Shape;136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47825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shape&#10;&#10;Description automatically generated" id="137" name="Google Shape;137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8807" y="3265572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 with medium confidence" id="138" name="Google Shape;138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47825" y="5921516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139" name="Google Shape;139;p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698807" y="3766288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 with low confidence" id="140" name="Google Shape;140;p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698807" y="5920438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141" name="Google Shape;141;p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98807" y="5399654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142" name="Google Shape;142;p5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690418" y="4862220"/>
            <a:ext cx="1196793" cy="3268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" id="143" name="Google Shape;143;p5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698807" y="4332613"/>
            <a:ext cx="1196793" cy="3268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5"/>
          <p:cNvSpPr txBox="1"/>
          <p:nvPr/>
        </p:nvSpPr>
        <p:spPr>
          <a:xfrm>
            <a:off x="4000500" y="5895106"/>
            <a:ext cx="7343775" cy="704374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strengths and weaknesses to this particular representation of the Cas9 protein?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/>
          <p:nvPr/>
        </p:nvSpPr>
        <p:spPr>
          <a:xfrm>
            <a:off x="323918" y="1173855"/>
            <a:ext cx="508783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Activity Questions:</a:t>
            </a:r>
            <a:endParaRPr/>
          </a:p>
        </p:txBody>
      </p:sp>
      <p:sp>
        <p:nvSpPr>
          <p:cNvPr id="150" name="Google Shape;150;p6"/>
          <p:cNvSpPr txBox="1"/>
          <p:nvPr/>
        </p:nvSpPr>
        <p:spPr>
          <a:xfrm>
            <a:off x="323919" y="1808891"/>
            <a:ext cx="6389398" cy="1096032"/>
          </a:xfrm>
          <a:prstGeom prst="rect">
            <a:avLst/>
          </a:prstGeom>
          <a:solidFill>
            <a:srgbClr val="C4E0B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questions as needed for your classroom and student level.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2020-08-12T21:10:59Z</dcterms:created>
  <dc:creator>Hoelzer, Mark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0x01010087B964E229AE904C840342B739320C07</vt:lpwstr>
  </property>
</Properties>
</file>