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</p:sldIdLst>
  <p:sldSz cy="7772400" cx="10058400"/>
  <p:notesSz cx="6858000" cy="9144000"/>
  <p:embeddedFontLst>
    <p:embeddedFont>
      <p:font typeface="Catamaran"/>
      <p:regular r:id="rId7"/>
      <p:bold r:id="rId8"/>
    </p:embeddedFont>
    <p:embeddedFont>
      <p:font typeface="Handlee"/>
      <p:regular r:id="rId9"/>
    </p:embeddedFon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Handle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tamaran-regular.fntdata"/><Relationship Id="rId8" Type="http://schemas.openxmlformats.org/officeDocument/2006/relationships/font" Target="fonts/Catamara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e3c0e24755_0_2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ge3c0e2475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3739" l="11007" r="56787" t="3470"/>
          <a:stretch/>
        </p:blipFill>
        <p:spPr>
          <a:xfrm>
            <a:off x="3445925" y="272056"/>
            <a:ext cx="3239300" cy="721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b="33356" l="3030" r="55619" t="4643"/>
          <a:stretch/>
        </p:blipFill>
        <p:spPr>
          <a:xfrm>
            <a:off x="586925" y="359550"/>
            <a:ext cx="4306248" cy="36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 b="25664" l="4165" r="32727" t="3674"/>
          <a:stretch/>
        </p:blipFill>
        <p:spPr>
          <a:xfrm>
            <a:off x="1119075" y="3648876"/>
            <a:ext cx="5417899" cy="341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 b="40837" l="52735" r="935" t="5152"/>
          <a:stretch/>
        </p:blipFill>
        <p:spPr>
          <a:xfrm>
            <a:off x="4370443" y="317851"/>
            <a:ext cx="5203258" cy="341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/>
          </a:blip>
          <a:srcRect b="54328" l="9791" r="56744" t="4388"/>
          <a:stretch/>
        </p:blipFill>
        <p:spPr>
          <a:xfrm rot="-438802">
            <a:off x="-105186" y="5577098"/>
            <a:ext cx="2255922" cy="21499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 rot="-472178">
            <a:off x="239692" y="5861720"/>
            <a:ext cx="1474587" cy="247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Handlee"/>
                <a:ea typeface="Handlee"/>
                <a:cs typeface="Handlee"/>
                <a:sym typeface="Handlee"/>
              </a:rPr>
              <a:t>Journal Questions</a:t>
            </a:r>
            <a:endParaRPr b="1" sz="160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6" name="Google Shape;16;p2"/>
          <p:cNvSpPr txBox="1"/>
          <p:nvPr/>
        </p:nvSpPr>
        <p:spPr>
          <a:xfrm rot="-508162">
            <a:off x="286629" y="6294252"/>
            <a:ext cx="1633615" cy="1292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tamaran"/>
                <a:ea typeface="Catamaran"/>
                <a:cs typeface="Catamaran"/>
                <a:sym typeface="Catamaran"/>
              </a:rPr>
              <a:t>Compare the three models.  What are the strengths and weaknesses of each model?</a:t>
            </a:r>
            <a:endParaRPr sz="15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6838975" y="3693000"/>
            <a:ext cx="3039600" cy="4079400"/>
          </a:xfrm>
          <a:prstGeom prst="rect">
            <a:avLst/>
          </a:prstGeom>
          <a:solidFill>
            <a:srgbClr val="EFE5DF">
              <a:alpha val="96080"/>
            </a:srgbClr>
          </a:solidFill>
          <a:ln cap="flat" cmpd="sng" w="1905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2863" rotWithShape="0" algn="bl" dir="2640000" dist="47625">
              <a:srgbClr val="000000">
                <a:alpha val="3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Click and drag the words below to where they match up to the locations in the three models above. 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9.png"/><Relationship Id="rId13" Type="http://schemas.openxmlformats.org/officeDocument/2006/relationships/image" Target="../media/image11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15" Type="http://schemas.openxmlformats.org/officeDocument/2006/relationships/image" Target="../media/image14.png"/><Relationship Id="rId14" Type="http://schemas.openxmlformats.org/officeDocument/2006/relationships/image" Target="../media/image16.png"/><Relationship Id="rId17" Type="http://schemas.openxmlformats.org/officeDocument/2006/relationships/image" Target="../media/image12.png"/><Relationship Id="rId16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18" Type="http://schemas.openxmlformats.org/officeDocument/2006/relationships/image" Target="../media/image15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4750" y="6909059"/>
            <a:ext cx="1500253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8787" y="4699742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7989" y="5512648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7989" y="6382774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4051" y="5091682"/>
            <a:ext cx="1260055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10387" y="5950339"/>
            <a:ext cx="948979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58787" y="6382774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58787" y="5512648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511946" y="5091682"/>
            <a:ext cx="1145862" cy="36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4750" y="6909059"/>
            <a:ext cx="1500253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4750" y="6909059"/>
            <a:ext cx="1500253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8787" y="4699742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8787" y="4699742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7989" y="6382774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7989" y="6382774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58787" y="6382774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58787" y="6382774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7989" y="5512648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7989" y="5512648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4051" y="5091682"/>
            <a:ext cx="1260055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4051" y="5091682"/>
            <a:ext cx="1260055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10387" y="5950339"/>
            <a:ext cx="948979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10387" y="5950339"/>
            <a:ext cx="948979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58787" y="5512648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58787" y="5512648"/>
            <a:ext cx="1252180" cy="39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511946" y="5091682"/>
            <a:ext cx="1145862" cy="36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511946" y="5091682"/>
            <a:ext cx="1145862" cy="36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1141" y="4360314"/>
            <a:ext cx="1145875" cy="36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14200" y="7287150"/>
            <a:ext cx="1803490" cy="3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394802" y="4360326"/>
            <a:ext cx="1380150" cy="3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974054" y="5950339"/>
            <a:ext cx="1260050" cy="37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77991" y="4699742"/>
            <a:ext cx="1252175" cy="36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1141" y="4360314"/>
            <a:ext cx="1145875" cy="36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1141" y="4360314"/>
            <a:ext cx="1145875" cy="36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77991" y="4699742"/>
            <a:ext cx="1252175" cy="36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77991" y="4699742"/>
            <a:ext cx="1252175" cy="36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974054" y="5950339"/>
            <a:ext cx="1260050" cy="37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974054" y="5950339"/>
            <a:ext cx="1260050" cy="37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394802" y="4360326"/>
            <a:ext cx="1380150" cy="3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394802" y="4360326"/>
            <a:ext cx="1380150" cy="3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77991" y="6909059"/>
            <a:ext cx="1252175" cy="39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77991" y="6909059"/>
            <a:ext cx="1252175" cy="39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77991" y="6909059"/>
            <a:ext cx="1252175" cy="393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